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4"/>
  </p:notesMasterIdLst>
  <p:sldIdLst>
    <p:sldId id="468" r:id="rId2"/>
    <p:sldId id="49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21337" autoAdjust="0"/>
    <p:restoredTop sz="94660"/>
  </p:normalViewPr>
  <p:slideViewPr>
    <p:cSldViewPr>
      <p:cViewPr varScale="1">
        <p:scale>
          <a:sx n="68" d="100"/>
          <a:sy n="68" d="100"/>
        </p:scale>
        <p:origin x="-24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38078-263D-4571-A5A9-F0089DD1BD5E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39C11-0DC3-4C41-9EF0-CA38893E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FD1-FFAA-44AF-9F32-F25A8CF253FF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3D62-F8E0-47B6-AF26-44C491CA1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006E5-B3E2-41E1-993F-6F67C6DD0229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CDA4-A51C-4B3E-ADB5-A8F81FF781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9E0E9-1DB9-4E03-A37A-ADA751E78D6F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EBA3-8EED-4729-8C81-537DA9921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BEA4-BFE9-4F30-ABAC-DA394EFA2439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068B1-BD1F-4960-8D4A-6E2F359CB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ECE2B-9A83-4AE9-9A9C-A3F960A7389C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51E4-5089-47CA-9C57-3D7CCEE88B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D0D99-0965-4EBA-BEA8-A75F631C8065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DEB04-E71C-4969-934B-F32F708CF7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7075C-E8CB-4995-B748-CA421675D725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B537A-7504-4F0B-B283-B266AB721C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091F9F-25B3-4FCD-929C-DE10DE9F9C5A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34936-8FFC-47BF-A1A4-D181D6EF7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EBBA8-0718-49C5-831F-458024449083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B131-F68E-419E-A313-29C60861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C7336-E93E-43E9-8E4E-F7750090DCD4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75B24-A692-49A4-B0A5-31AE1CC171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 smtClean="0"/>
              <a:pPr>
                <a:defRPr/>
              </a:pPr>
              <a:t>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57D2DF-4015-4712-8E15-9173A0F437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message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Situation</a:t>
            </a:r>
            <a:r>
              <a:rPr lang="en-US" dirty="0" smtClean="0"/>
              <a:t>: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en </a:t>
            </a:r>
            <a:r>
              <a:rPr lang="en-US" dirty="0" err="1" smtClean="0"/>
              <a:t>vacances</a:t>
            </a:r>
            <a:r>
              <a:rPr lang="en-US" dirty="0" smtClean="0"/>
              <a:t> à Paris.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téléphonez</a:t>
            </a:r>
            <a:r>
              <a:rPr lang="en-US" dirty="0" smtClean="0"/>
              <a:t> à </a:t>
            </a:r>
            <a:r>
              <a:rPr lang="en-US" dirty="0" err="1" smtClean="0"/>
              <a:t>vos</a:t>
            </a:r>
            <a:r>
              <a:rPr lang="en-US" dirty="0" smtClean="0"/>
              <a:t> parents pour </a:t>
            </a:r>
            <a:r>
              <a:rPr lang="en-US" dirty="0" err="1" smtClean="0"/>
              <a:t>leur</a:t>
            </a:r>
            <a:r>
              <a:rPr lang="en-US" dirty="0" smtClean="0"/>
              <a:t> dire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fait. </a:t>
            </a:r>
          </a:p>
          <a:p>
            <a:r>
              <a:rPr lang="en-US" b="1" dirty="0" err="1" smtClean="0"/>
              <a:t>Tâche</a:t>
            </a:r>
            <a:r>
              <a:rPr lang="en-US" dirty="0" smtClean="0"/>
              <a:t> : </a:t>
            </a:r>
            <a:r>
              <a:rPr lang="en-US" dirty="0" err="1" smtClean="0"/>
              <a:t>laisser</a:t>
            </a:r>
            <a:r>
              <a:rPr lang="en-US" dirty="0" smtClean="0"/>
              <a:t> un message </a:t>
            </a:r>
            <a:r>
              <a:rPr lang="en-US" dirty="0" err="1" smtClean="0"/>
              <a:t>téléphonique</a:t>
            </a:r>
            <a:r>
              <a:rPr lang="en-US" dirty="0" smtClean="0"/>
              <a:t>. </a:t>
            </a:r>
          </a:p>
          <a:p>
            <a:r>
              <a:rPr lang="en-US" b="1" dirty="0" smtClean="0"/>
              <a:t>Audience</a:t>
            </a:r>
            <a:r>
              <a:rPr lang="en-US" dirty="0" smtClean="0"/>
              <a:t>: </a:t>
            </a:r>
            <a:r>
              <a:rPr lang="en-US" dirty="0" err="1" smtClean="0"/>
              <a:t>vos</a:t>
            </a:r>
            <a:r>
              <a:rPr lang="en-US" dirty="0" smtClean="0"/>
              <a:t> parents</a:t>
            </a:r>
          </a:p>
          <a:p>
            <a:r>
              <a:rPr lang="en-US" b="1" dirty="0" err="1" smtClean="0"/>
              <a:t>Objectif</a:t>
            </a:r>
            <a:r>
              <a:rPr lang="en-US" dirty="0" smtClean="0"/>
              <a:t>: Dire </a:t>
            </a: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allés</a:t>
            </a:r>
            <a:r>
              <a:rPr lang="en-US" dirty="0" smtClean="0"/>
              <a:t> à Paris et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0"/>
          <a:ext cx="8458200" cy="635235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886200"/>
                <a:gridCol w="45720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Content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Forms</a:t>
                      </a:r>
                      <a:endParaRPr lang="en-US" sz="3600" dirty="0"/>
                    </a:p>
                  </a:txBody>
                  <a:tcPr/>
                </a:tc>
              </a:tr>
              <a:tr h="910598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9840">
                <a:tc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 smtClean="0"/>
                    </a:p>
                    <a:p>
                      <a:pPr lvl="1" algn="l"/>
                      <a:endParaRPr lang="en-US" b="1" dirty="0"/>
                    </a:p>
                  </a:txBody>
                  <a:tcPr/>
                </a:tc>
              </a:tr>
              <a:tr h="133731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0" y="838200"/>
            <a:ext cx="1853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Où</a:t>
            </a:r>
            <a:endParaRPr lang="en-US" dirty="0" smtClean="0"/>
          </a:p>
          <a:p>
            <a:r>
              <a:rPr lang="en-US" dirty="0" err="1" smtClean="0"/>
              <a:t>Quand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7620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Paris</a:t>
            </a:r>
          </a:p>
          <a:p>
            <a:r>
              <a:rPr lang="en-US" dirty="0" err="1" smtClean="0"/>
              <a:t>Vacances</a:t>
            </a:r>
            <a:r>
              <a:rPr lang="en-US" dirty="0" smtClean="0"/>
              <a:t> : en + </a:t>
            </a:r>
            <a:r>
              <a:rPr lang="en-US" dirty="0" err="1" smtClean="0"/>
              <a:t>mois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1752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(e)?</a:t>
            </a:r>
          </a:p>
          <a:p>
            <a:endParaRPr lang="en-US" dirty="0" smtClean="0"/>
          </a:p>
          <a:p>
            <a:r>
              <a:rPr lang="en-US" dirty="0" err="1" smtClean="0"/>
              <a:t>Qu’est</a:t>
            </a:r>
            <a:r>
              <a:rPr lang="en-US" dirty="0" smtClean="0"/>
              <a:t> -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fait?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1676400"/>
            <a:ext cx="36575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être</a:t>
            </a:r>
            <a:endParaRPr lang="en-US" dirty="0" smtClean="0"/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avoir</a:t>
            </a:r>
            <a:endParaRPr lang="en-US" dirty="0" smtClean="0"/>
          </a:p>
          <a:p>
            <a:r>
              <a:rPr lang="en-US" dirty="0" err="1" smtClean="0"/>
              <a:t>Endroit</a:t>
            </a:r>
            <a:r>
              <a:rPr lang="en-US" dirty="0" smtClean="0"/>
              <a:t>: (</a:t>
            </a:r>
            <a:r>
              <a:rPr lang="en-US" sz="1600" dirty="0" err="1" smtClean="0"/>
              <a:t>différents</a:t>
            </a:r>
            <a:r>
              <a:rPr lang="en-US" sz="1600" dirty="0" smtClean="0"/>
              <a:t> </a:t>
            </a:r>
            <a:r>
              <a:rPr lang="en-US" sz="1600" dirty="0" err="1" smtClean="0"/>
              <a:t>endroits</a:t>
            </a:r>
            <a:r>
              <a:rPr lang="en-US" sz="1600" dirty="0" smtClean="0"/>
              <a:t> de Paris)</a:t>
            </a:r>
          </a:p>
          <a:p>
            <a:r>
              <a:rPr lang="en-US" sz="1600" dirty="0" err="1" smtClean="0"/>
              <a:t>Moyen</a:t>
            </a:r>
            <a:r>
              <a:rPr lang="en-US" sz="1600" dirty="0" smtClean="0"/>
              <a:t> de transport: en ??/. À  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3581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(e)?</a:t>
            </a:r>
          </a:p>
          <a:p>
            <a:endParaRPr lang="en-US" dirty="0" smtClean="0"/>
          </a:p>
          <a:p>
            <a:r>
              <a:rPr lang="en-US" dirty="0" err="1" smtClean="0"/>
              <a:t>Qu’est</a:t>
            </a:r>
            <a:r>
              <a:rPr lang="en-US" dirty="0" smtClean="0"/>
              <a:t> -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fait?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3505200"/>
            <a:ext cx="4267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être</a:t>
            </a:r>
            <a:endParaRPr lang="en-US" dirty="0" smtClean="0"/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avoir</a:t>
            </a:r>
            <a:endParaRPr lang="en-US" dirty="0" smtClean="0"/>
          </a:p>
          <a:p>
            <a:r>
              <a:rPr lang="en-US" dirty="0" err="1" smtClean="0"/>
              <a:t>Endroit</a:t>
            </a:r>
            <a:r>
              <a:rPr lang="en-US" dirty="0" smtClean="0"/>
              <a:t>: (</a:t>
            </a:r>
            <a:r>
              <a:rPr lang="en-US" sz="1600" dirty="0" err="1" smtClean="0"/>
              <a:t>différents</a:t>
            </a:r>
            <a:r>
              <a:rPr lang="en-US" sz="1600" dirty="0" smtClean="0"/>
              <a:t> </a:t>
            </a:r>
            <a:r>
              <a:rPr lang="en-US" sz="1600" dirty="0" err="1" smtClean="0"/>
              <a:t>endroits</a:t>
            </a:r>
            <a:r>
              <a:rPr lang="en-US" sz="1600" dirty="0" smtClean="0"/>
              <a:t> de Paris)</a:t>
            </a:r>
          </a:p>
          <a:p>
            <a:r>
              <a:rPr lang="en-US" sz="1600" dirty="0" err="1" smtClean="0"/>
              <a:t>Moyen</a:t>
            </a:r>
            <a:r>
              <a:rPr lang="en-US" sz="1600" dirty="0" smtClean="0"/>
              <a:t> de </a:t>
            </a:r>
            <a:r>
              <a:rPr lang="en-US" sz="1600" dirty="0" err="1" smtClean="0"/>
              <a:t>transporta</a:t>
            </a:r>
            <a:r>
              <a:rPr lang="en-US" sz="1600" dirty="0" smtClean="0"/>
              <a:t>: en ??/. À  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" y="5029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(e)?</a:t>
            </a:r>
          </a:p>
          <a:p>
            <a:endParaRPr lang="en-US" dirty="0" smtClean="0"/>
          </a:p>
          <a:p>
            <a:r>
              <a:rPr lang="en-US" dirty="0" err="1" smtClean="0"/>
              <a:t>Qu’est</a:t>
            </a:r>
            <a:r>
              <a:rPr lang="en-US" dirty="0" smtClean="0"/>
              <a:t> -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fait?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48200" y="5105400"/>
            <a:ext cx="36575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être</a:t>
            </a:r>
            <a:endParaRPr lang="en-US" dirty="0" smtClean="0"/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</a:t>
            </a:r>
            <a:r>
              <a:rPr lang="en-US" dirty="0" err="1" smtClean="0"/>
              <a:t>avoir</a:t>
            </a:r>
            <a:endParaRPr lang="en-US" dirty="0" smtClean="0"/>
          </a:p>
          <a:p>
            <a:r>
              <a:rPr lang="en-US" dirty="0" err="1" smtClean="0"/>
              <a:t>Endroit</a:t>
            </a:r>
            <a:r>
              <a:rPr lang="en-US" dirty="0" smtClean="0"/>
              <a:t>: (</a:t>
            </a:r>
            <a:r>
              <a:rPr lang="en-US" sz="1600" dirty="0" err="1" smtClean="0"/>
              <a:t>différents</a:t>
            </a:r>
            <a:r>
              <a:rPr lang="en-US" sz="1600" dirty="0" smtClean="0"/>
              <a:t> </a:t>
            </a:r>
            <a:r>
              <a:rPr lang="en-US" sz="1600" dirty="0" err="1" smtClean="0"/>
              <a:t>endroits</a:t>
            </a:r>
            <a:r>
              <a:rPr lang="en-US" sz="1600" dirty="0" smtClean="0"/>
              <a:t> de Paris)</a:t>
            </a:r>
          </a:p>
          <a:p>
            <a:r>
              <a:rPr lang="en-US" sz="1600" dirty="0" err="1" smtClean="0"/>
              <a:t>Moyen</a:t>
            </a:r>
            <a:r>
              <a:rPr lang="en-US" sz="1600" dirty="0" smtClean="0"/>
              <a:t> de </a:t>
            </a:r>
            <a:r>
              <a:rPr lang="en-US" sz="1600" dirty="0" err="1" smtClean="0"/>
              <a:t>transporta</a:t>
            </a:r>
            <a:r>
              <a:rPr lang="en-US" sz="1600" dirty="0" smtClean="0"/>
              <a:t>: en ??/. À  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28956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solidFill>
                  <a:schemeClr val="accent3">
                    <a:lumMod val="75000"/>
                  </a:schemeClr>
                </a:solidFill>
              </a:rPr>
              <a:t>Mots</a:t>
            </a:r>
            <a: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  <a:t> de transition 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8200" y="28956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solidFill>
                  <a:schemeClr val="accent6"/>
                </a:solidFill>
              </a:rPr>
              <a:t>D’abord</a:t>
            </a:r>
            <a:r>
              <a:rPr lang="en-US" sz="1600" b="1" i="1" dirty="0" smtClean="0">
                <a:solidFill>
                  <a:schemeClr val="accent6"/>
                </a:solidFill>
              </a:rPr>
              <a:t>, </a:t>
            </a:r>
            <a:r>
              <a:rPr lang="en-US" sz="1600" b="1" i="1" dirty="0" err="1" smtClean="0">
                <a:solidFill>
                  <a:schemeClr val="accent6"/>
                </a:solidFill>
              </a:rPr>
              <a:t>ensuite</a:t>
            </a:r>
            <a:r>
              <a:rPr lang="en-US" sz="1600" b="1" i="1" dirty="0" smtClean="0">
                <a:solidFill>
                  <a:schemeClr val="accent6"/>
                </a:solidFill>
              </a:rPr>
              <a:t>, après </a:t>
            </a:r>
            <a:r>
              <a:rPr lang="en-US" sz="1600" b="1" i="1" dirty="0" err="1" smtClean="0">
                <a:solidFill>
                  <a:schemeClr val="accent6"/>
                </a:solidFill>
              </a:rPr>
              <a:t>ça</a:t>
            </a:r>
            <a:r>
              <a:rPr lang="en-US" sz="1600" b="1" i="1" dirty="0" smtClean="0">
                <a:solidFill>
                  <a:schemeClr val="accent6"/>
                </a:solidFill>
              </a:rPr>
              <a:t> </a:t>
            </a:r>
            <a:r>
              <a:rPr lang="en-US" sz="1600" b="1" i="1" dirty="0" err="1" smtClean="0">
                <a:solidFill>
                  <a:schemeClr val="accent6"/>
                </a:solidFill>
              </a:rPr>
              <a:t>enfin</a:t>
            </a:r>
            <a:r>
              <a:rPr lang="en-US" sz="1600" b="1" i="1" dirty="0" smtClean="0">
                <a:solidFill>
                  <a:schemeClr val="accent6"/>
                </a:solidFill>
              </a:rPr>
              <a:t>,, </a:t>
            </a:r>
            <a:r>
              <a:rPr lang="en-US" sz="1600" b="1" i="1" dirty="0" err="1" smtClean="0">
                <a:solidFill>
                  <a:schemeClr val="accent6"/>
                </a:solidFill>
              </a:rPr>
              <a:t>finalement</a:t>
            </a:r>
            <a:r>
              <a:rPr lang="en-US" sz="1600" b="1" i="1" dirty="0" smtClean="0">
                <a:solidFill>
                  <a:schemeClr val="accent6"/>
                </a:solidFill>
              </a:rPr>
              <a:t> </a:t>
            </a:r>
            <a:endParaRPr lang="en-US" sz="1600" b="1" i="1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" y="44958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solidFill>
                  <a:schemeClr val="accent3">
                    <a:lumMod val="75000"/>
                  </a:schemeClr>
                </a:solidFill>
              </a:rPr>
              <a:t>Mots</a:t>
            </a:r>
            <a: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  <a:t> de transition 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" y="59436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solidFill>
                  <a:schemeClr val="accent3">
                    <a:lumMod val="75000"/>
                  </a:schemeClr>
                </a:solidFill>
              </a:rPr>
              <a:t>Mots</a:t>
            </a:r>
            <a:r>
              <a:rPr lang="en-US" sz="1600" i="1" dirty="0" smtClean="0">
                <a:solidFill>
                  <a:schemeClr val="accent3">
                    <a:lumMod val="75000"/>
                  </a:schemeClr>
                </a:solidFill>
              </a:rPr>
              <a:t> de transition 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/>
      <p:bldP spid="17" grpId="0"/>
      <p:bldP spid="20" grpId="0"/>
      <p:bldP spid="13" grpId="0"/>
      <p:bldP spid="15" grpId="0"/>
      <p:bldP spid="18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</TotalTime>
  <Words>219</Words>
  <Application>Microsoft Macintosh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Un message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203</cp:revision>
  <dcterms:created xsi:type="dcterms:W3CDTF">2011-11-08T22:33:56Z</dcterms:created>
  <dcterms:modified xsi:type="dcterms:W3CDTF">2012-01-07T21:40:00Z</dcterms:modified>
</cp:coreProperties>
</file>